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a3cd09091e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a3cd09091e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100f29b17_0_1: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100f29b17_0_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a3cd09091e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a3cd09091e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a3cd09091e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a3cd09091e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a793beac12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a793beac12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p:cNvPicPr preferRelativeResize="0"/>
          <p:nvPr/>
        </p:nvPicPr>
        <p:blipFill rotWithShape="1">
          <a:blip r:embed="rId5">
            <a:alphaModFix/>
          </a:blip>
          <a:srcRect t="-290" r="6942" b="290"/>
          <a:stretch/>
        </p:blipFill>
        <p:spPr>
          <a:xfrm>
            <a:off x="0" y="-700"/>
            <a:ext cx="5874699" cy="9753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2"/>
        <p:cNvGrpSpPr/>
        <p:nvPr/>
      </p:nvGrpSpPr>
      <p:grpSpPr>
        <a:xfrm>
          <a:off x="0" y="0"/>
          <a:ext cx="0" cy="0"/>
          <a:chOff x="0" y="0"/>
          <a:chExt cx="0" cy="0"/>
        </a:xfrm>
      </p:grpSpPr>
      <p:sp>
        <p:nvSpPr>
          <p:cNvPr id="193" name="Google Shape;193;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 name="Google Shape;194;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7" name="Google Shape;197;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98" name="Google Shape;198;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0" name="Google Shape;200;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1" name="Google Shape;201;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3" name="Google Shape;203;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BC676DAB-4468-41C8-D766-95B53026791C}"/>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33319800-E4EB-33F9-F0F1-9FD553318738}"/>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a:t>
            </a:r>
            <a:r>
              <a:rPr lang="en-US" sz="2000">
                <a:solidFill>
                  <a:srgbClr val="1B211F"/>
                </a:solidFill>
                <a:latin typeface="Schibsted Grotesk Medium"/>
                <a:ea typeface="Schibsted Grotesk Medium"/>
                <a:cs typeface="Schibsted Grotesk Medium"/>
                <a:sym typeface="Schibsted Grotesk Medium"/>
              </a:rPr>
              <a:t> </a:t>
            </a:r>
            <a:endParaRPr sz="200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b="21470"/>
          <a:stretch/>
        </p:blipFill>
        <p:spPr>
          <a:xfrm>
            <a:off x="0" y="0"/>
            <a:ext cx="13005025" cy="7140974"/>
          </a:xfrm>
          <a:prstGeom prst="rect">
            <a:avLst/>
          </a:prstGeom>
          <a:noFill/>
          <a:ln>
            <a:noFill/>
          </a:ln>
        </p:spPr>
      </p:pic>
      <p:sp>
        <p:nvSpPr>
          <p:cNvPr id="51" name="Google Shape;51;p9"/>
          <p:cNvSpPr txBox="1">
            <a:spLocks noGrp="1"/>
          </p:cNvSpPr>
          <p:nvPr>
            <p:ph type="title" idx="4294967295"/>
          </p:nvPr>
        </p:nvSpPr>
        <p:spPr>
          <a:xfrm>
            <a:off x="2757800" y="28551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latin typeface="Schibsted Grotesk Medium"/>
                <a:ea typeface="Schibsted Grotesk Medium"/>
                <a:cs typeface="Schibsted Grotesk Medium"/>
                <a:sym typeface="Schibsted Grotesk Medium"/>
              </a:rPr>
              <a:t>LAUNCHING A LINE IS HARD.    WE MAKE IT EASIER.</a:t>
            </a:r>
            <a:endParaRPr sz="4200">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CED49DAC-54A5-49E4-C4D1-90C0D9A4925F}"/>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33F79A7C-EDE4-03D6-9C82-942ECCD2F28D}"/>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l="2549" r="-244"/>
          <a:stretch/>
        </p:blipFill>
        <p:spPr>
          <a:xfrm>
            <a:off x="0" y="0"/>
            <a:ext cx="6582599" cy="9753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8528A454-DEE9-39BF-31D3-171592F37B31}"/>
              </a:ext>
            </a:extLst>
          </p:cNvPr>
          <p:cNvSpPr/>
          <p:nvPr/>
        </p:nvSpPr>
        <p:spPr>
          <a:xfrm>
            <a:off x="0" y="-1"/>
            <a:ext cx="12999814" cy="97535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97010" y="8320375"/>
            <a:ext cx="3932701"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895710" y="8320375"/>
            <a:ext cx="3751200" cy="490200"/>
          </a:xfrm>
          <a:prstGeom prst="rect">
            <a:avLst/>
          </a:prstGeom>
          <a:noFill/>
          <a:ln>
            <a:noFill/>
          </a:ln>
        </p:spPr>
        <p:txBody>
          <a:bodyPr spcFirstLastPara="1" wrap="square" lIns="91425" tIns="91425" rIns="91425" bIns="91425" anchor="t" anchorCtr="0">
            <a:noAutofit/>
          </a:bodyPr>
          <a:lstStyle/>
          <a:p>
            <a:pPr lvl="0" indent="45720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Arial</vt:lpstr>
      <vt:lpstr>Schibsted Grotesk Medium</vt:lpstr>
      <vt:lpstr>Calibri</vt:lpstr>
      <vt:lpstr>Schibsted Grotesk SemiBold</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5</cp:revision>
  <dcterms:modified xsi:type="dcterms:W3CDTF">2025-12-11T15:59:29Z</dcterms:modified>
</cp:coreProperties>
</file>